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3" r:id="rId3"/>
  </p:sldMasterIdLst>
  <p:notesMasterIdLst>
    <p:notesMasterId r:id="rId5"/>
  </p:notesMasterIdLst>
  <p:handoutMasterIdLst>
    <p:handoutMasterId r:id="rId6"/>
  </p:handoutMasterIdLst>
  <p:sldIdLst>
    <p:sldId id="404" r:id="rId4"/>
  </p:sldIdLst>
  <p:sldSz cx="12192000" cy="68580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69A35B"/>
    <a:srgbClr val="38C8D6"/>
    <a:srgbClr val="0074BC"/>
    <a:srgbClr val="FFC000"/>
    <a:srgbClr val="F9F9F9"/>
    <a:srgbClr val="08B89D"/>
    <a:srgbClr val="174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6238" autoAdjust="0"/>
  </p:normalViewPr>
  <p:slideViewPr>
    <p:cSldViewPr>
      <p:cViewPr varScale="1">
        <p:scale>
          <a:sx n="107" d="100"/>
          <a:sy n="107" d="100"/>
        </p:scale>
        <p:origin x="846" y="114"/>
      </p:cViewPr>
      <p:guideLst>
        <p:guide orient="horz" pos="2160"/>
        <p:guide pos="71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363"/>
    </p:cViewPr>
  </p:sorterViewPr>
  <p:notesViewPr>
    <p:cSldViewPr>
      <p:cViewPr varScale="1">
        <p:scale>
          <a:sx n="73" d="100"/>
          <a:sy n="73" d="100"/>
        </p:scale>
        <p:origin x="4056" y="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D1DEE-952F-491F-922B-F630135B8A38}" type="datetimeFigureOut">
              <a:rPr lang="zh-TW" altLang="en-US" smtClean="0"/>
              <a:t>2025/6/3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F1609-7B0B-45E3-94C3-87FC7105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57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E80B-F876-4543-924A-7F058DA74F1B}" type="datetimeFigureOut">
              <a:rPr lang="zh-TW" altLang="en-US" smtClean="0"/>
              <a:t>2025/6/3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474D5-E982-4267-A65F-B6B341200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971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67808" y="2564904"/>
            <a:ext cx="69097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pPr lvl="0"/>
            <a:r>
              <a:rPr lang="en-US" altLang="zh-TW" noProof="0" dirty="0"/>
              <a:t>Presentation Title</a:t>
            </a:r>
            <a:br>
              <a:rPr lang="en-US" altLang="zh-TW" noProof="0" dirty="0"/>
            </a:br>
            <a:r>
              <a:rPr lang="en-US" altLang="zh-TW" noProof="0" dirty="0"/>
              <a:t>Maximum</a:t>
            </a:r>
            <a:br>
              <a:rPr lang="en-US" altLang="zh-TW" noProof="0" dirty="0"/>
            </a:br>
            <a:r>
              <a:rPr lang="en-US" altLang="zh-TW" noProof="0" dirty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944049" y="5229200"/>
            <a:ext cx="3360373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zh-TW" noProof="0" dirty="0"/>
              <a:t>Presenter’s Name</a:t>
            </a:r>
            <a:br>
              <a:rPr lang="en-US" altLang="zh-TW" noProof="0" dirty="0"/>
            </a:br>
            <a:r>
              <a:rPr lang="en-US" altLang="zh-TW" noProof="0" dirty="0"/>
              <a:t>Department / Title</a:t>
            </a:r>
            <a:br>
              <a:rPr lang="en-US" altLang="zh-TW" noProof="0" dirty="0"/>
            </a:br>
            <a:r>
              <a:rPr lang="en-US" altLang="zh-TW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2110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91937" y="6090048"/>
            <a:ext cx="264915" cy="196453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375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17856" y="222822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749477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67808" y="2564904"/>
            <a:ext cx="69097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31372" y="5301208"/>
            <a:ext cx="3360373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881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67808" y="2276872"/>
            <a:ext cx="69097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367808" y="4162400"/>
            <a:ext cx="6912768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31372" y="5377210"/>
            <a:ext cx="3360373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431372" y="5733256"/>
            <a:ext cx="3360373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431372" y="6122842"/>
            <a:ext cx="3360373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8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17857" y="222824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17548" y="1124744"/>
            <a:ext cx="10752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9" y="6093296"/>
            <a:ext cx="195501" cy="193204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622069" y="884586"/>
            <a:ext cx="10752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9" y="6090050"/>
            <a:ext cx="195501" cy="21927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617857" y="222824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17548" y="1412776"/>
            <a:ext cx="10752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616075" indent="-24447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2066925" indent="-23812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88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487488" y="2060851"/>
            <a:ext cx="9217024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18797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487488" y="3573017"/>
            <a:ext cx="9217024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487488" y="2060851"/>
            <a:ext cx="9217024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36418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623392" y="1268760"/>
            <a:ext cx="528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097084" y="1268760"/>
            <a:ext cx="528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50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617857" y="222824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16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50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622069" y="884586"/>
            <a:ext cx="10752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617857" y="222824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623393" y="1484784"/>
            <a:ext cx="5280587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097085" y="1484784"/>
            <a:ext cx="5280587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68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17857" y="222825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 dirty="0"/>
              <a:t>Content Page Title</a:t>
            </a:r>
            <a:r>
              <a:rPr lang="zh-TW" altLang="en-US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17548" y="1124744"/>
            <a:ext cx="10752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5107" indent="-265107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defRPr>
            </a:lvl1pPr>
            <a:lvl2pPr marL="715945" indent="-258756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defRPr>
            </a:lvl2pPr>
            <a:lvl3pPr marL="1073124" marR="0" indent="-15874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sz="14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defRPr>
            </a:lvl3pPr>
            <a:lvl4pPr marL="1523962" marR="0" indent="-15874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sz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defRPr>
            </a:lvl4pPr>
            <a:lvl5pPr marL="1974801" marR="0" indent="-15874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sz="11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en-US" altLang="zh-TW" dirty="0"/>
              <a:t>Level One</a:t>
            </a:r>
            <a:endParaRPr lang="zh-TW" altLang="en-US" dirty="0"/>
          </a:p>
          <a:p>
            <a:pPr lvl="1"/>
            <a:r>
              <a:rPr lang="en-US" altLang="zh-TW" dirty="0"/>
              <a:t>Level Two</a:t>
            </a:r>
          </a:p>
          <a:p>
            <a:pPr marL="1073124" marR="0" lvl="2" indent="-15874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altLang="zh-TW" dirty="0"/>
              <a:t>Level Three</a:t>
            </a:r>
          </a:p>
          <a:p>
            <a:pPr marL="1523962" marR="0" lvl="3" indent="-15874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altLang="zh-TW" dirty="0"/>
              <a:t>Level Four</a:t>
            </a:r>
          </a:p>
          <a:p>
            <a:pPr marL="1974801" marR="0" lvl="4" indent="-15874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altLang="zh-TW" dirty="0"/>
              <a:t>Level Five</a:t>
            </a:r>
          </a:p>
          <a:p>
            <a:pPr lvl="1"/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9" y="6021288"/>
            <a:ext cx="195501" cy="193204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10800529" y="6116396"/>
            <a:ext cx="89141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新細明體" charset="-120"/>
                <a:cs typeface="+mn-cs"/>
              </a:rPr>
              <a:t>Copyright © UMC</a:t>
            </a:r>
            <a:endParaRPr kumimoji="1" lang="zh-TW" altLang="zh-TW" sz="6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68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623392" y="980729"/>
            <a:ext cx="528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587" y="980729"/>
            <a:ext cx="528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50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617857" y="222824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623392" y="1772816"/>
            <a:ext cx="528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097084" y="1772816"/>
            <a:ext cx="528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36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50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617857" y="222824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33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50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705864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50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50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403" y="1219200"/>
            <a:ext cx="10657184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50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617857" y="222824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32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042401" y="332656"/>
            <a:ext cx="2334187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1200" y="332656"/>
            <a:ext cx="8128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50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487488" y="3717032"/>
            <a:ext cx="6336704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487488" y="2348883"/>
            <a:ext cx="6336704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487488" y="4293096"/>
            <a:ext cx="6336704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38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22800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617857" y="222825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 dirty="0"/>
              <a:t>Content Page Title</a:t>
            </a:r>
            <a:endParaRPr lang="zh-TW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06BBFB-80A1-4F8D-95DB-D9D7FED3537E}"/>
              </a:ext>
            </a:extLst>
          </p:cNvPr>
          <p:cNvSpPr>
            <a:spLocks/>
          </p:cNvSpPr>
          <p:nvPr userDrawn="1"/>
        </p:nvSpPr>
        <p:spPr bwMode="auto">
          <a:xfrm>
            <a:off x="10800522" y="6116400"/>
            <a:ext cx="89141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新細明體" charset="-120"/>
                <a:cs typeface="+mn-cs"/>
              </a:rPr>
              <a:t>Copyright © UMC</a:t>
            </a:r>
            <a:endParaRPr kumimoji="1" lang="zh-TW" altLang="zh-TW" sz="6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46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807749" y="6544915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B980E146-6988-4B87-A617-7A782672E9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87488" y="2060853"/>
            <a:ext cx="9217024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200" b="1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altLang="zh-TW" dirty="0"/>
              <a:t>Break Page Title</a:t>
            </a:r>
            <a:br>
              <a:rPr lang="en-US" altLang="zh-TW" dirty="0"/>
            </a:br>
            <a:r>
              <a:rPr lang="en-US" altLang="zh-TW" dirty="0"/>
              <a:t>Maximum</a:t>
            </a:r>
            <a:r>
              <a:rPr lang="zh-TW" altLang="en-US" dirty="0"/>
              <a:t> </a:t>
            </a:r>
            <a:r>
              <a:rPr lang="en-US" altLang="zh-TW" dirty="0"/>
              <a:t>Two Lines</a:t>
            </a:r>
          </a:p>
        </p:txBody>
      </p:sp>
    </p:spTree>
    <p:extLst>
      <p:ext uri="{BB962C8B-B14F-4D97-AF65-F5344CB8AC3E}">
        <p14:creationId xmlns:p14="http://schemas.microsoft.com/office/powerpoint/2010/main" val="327939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487488" y="3717032"/>
            <a:ext cx="6336704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  <a:latin typeface="+mn-lt"/>
                <a:ea typeface="+mn-ea"/>
              </a:defRPr>
            </a:lvl1pPr>
          </a:lstStyle>
          <a:p>
            <a:r>
              <a:rPr lang="en-US" altLang="zh-TW" dirty="0"/>
              <a:t>Future topic, if opportunity allows…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487488" y="2348885"/>
            <a:ext cx="6336704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altLang="zh-TW" dirty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487488" y="4293102"/>
            <a:ext cx="6336704" cy="356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TW" dirty="0"/>
              <a:t>Future Topic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229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67808" y="2564904"/>
            <a:ext cx="69097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/>
              <a:t>Presentation Title</a:t>
            </a:r>
            <a:br>
              <a:rPr lang="en-US" altLang="zh-TW" noProof="0" dirty="0"/>
            </a:br>
            <a:r>
              <a:rPr lang="en-US" altLang="zh-TW" noProof="0" dirty="0"/>
              <a:t>Maximum</a:t>
            </a:r>
            <a:br>
              <a:rPr lang="en-US" altLang="zh-TW" noProof="0" dirty="0"/>
            </a:br>
            <a:r>
              <a:rPr lang="en-US" altLang="zh-TW" noProof="0" dirty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31371" y="5301208"/>
            <a:ext cx="3360373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/>
              <a:t>Presenter’s Name</a:t>
            </a:r>
            <a:br>
              <a:rPr lang="en-US" altLang="zh-TW" noProof="0" dirty="0"/>
            </a:br>
            <a:r>
              <a:rPr lang="en-US" altLang="zh-TW" noProof="0" dirty="0"/>
              <a:t>Department / Title</a:t>
            </a:r>
            <a:br>
              <a:rPr lang="en-US" altLang="zh-TW" noProof="0" dirty="0"/>
            </a:br>
            <a:r>
              <a:rPr lang="en-US" altLang="zh-TW" noProof="0" dirty="0"/>
              <a:t>Date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7536160" y="336848"/>
            <a:ext cx="4221493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>
                <a:solidFill>
                  <a:prstClr val="white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11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17856" y="222822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17548" y="1124744"/>
            <a:ext cx="10752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Level One</a:t>
            </a:r>
            <a:endParaRPr lang="zh-TW" altLang="en-US" dirty="0"/>
          </a:p>
          <a:p>
            <a:pPr lvl="1"/>
            <a:r>
              <a:rPr lang="en-US" altLang="zh-TW" dirty="0"/>
              <a:t>Level Two</a:t>
            </a:r>
            <a:endParaRPr lang="zh-TW" altLang="en-US" dirty="0"/>
          </a:p>
          <a:p>
            <a:pPr lvl="2"/>
            <a:r>
              <a:rPr lang="en-US" altLang="zh-TW" dirty="0"/>
              <a:t>Level Three</a:t>
            </a:r>
            <a:endParaRPr lang="zh-TW" altLang="en-US" dirty="0"/>
          </a:p>
          <a:p>
            <a:pPr lvl="3"/>
            <a:r>
              <a:rPr lang="en-US" altLang="zh-TW" dirty="0"/>
              <a:t>Level Four</a:t>
            </a:r>
            <a:endParaRPr lang="zh-TW" altLang="en-US" dirty="0"/>
          </a:p>
          <a:p>
            <a:pPr lvl="4"/>
            <a:r>
              <a:rPr lang="en-US" altLang="zh-TW" dirty="0"/>
              <a:t>Level Five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48"/>
            <a:ext cx="264915" cy="196453"/>
          </a:xfrm>
          <a:ln/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7827168" y="6453336"/>
            <a:ext cx="4221493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10704513" y="6188401"/>
            <a:ext cx="69249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600" dirty="0">
                <a:solidFill>
                  <a:prstClr val="white">
                    <a:lumMod val="50000"/>
                  </a:prstClr>
                </a:solidFill>
                <a:cs typeface="Arial" charset="0"/>
                <a:sym typeface="Arial" charset="0"/>
              </a:rPr>
              <a:t>United Semi © 2017</a:t>
            </a:r>
          </a:p>
        </p:txBody>
      </p:sp>
    </p:spTree>
    <p:extLst>
      <p:ext uri="{BB962C8B-B14F-4D97-AF65-F5344CB8AC3E}">
        <p14:creationId xmlns:p14="http://schemas.microsoft.com/office/powerpoint/2010/main" val="42748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67808" y="2564904"/>
            <a:ext cx="69097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/>
              <a:t>Presentation Title</a:t>
            </a:r>
            <a:br>
              <a:rPr lang="en-US" altLang="zh-TW" noProof="0" dirty="0"/>
            </a:br>
            <a:r>
              <a:rPr lang="en-US" altLang="zh-TW" noProof="0" dirty="0"/>
              <a:t>Maximum</a:t>
            </a:r>
            <a:br>
              <a:rPr lang="en-US" altLang="zh-TW" noProof="0" dirty="0"/>
            </a:br>
            <a:r>
              <a:rPr lang="en-US" altLang="zh-TW" noProof="0" dirty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31371" y="5301208"/>
            <a:ext cx="3360373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/>
              <a:t>Presenter’s Name</a:t>
            </a:r>
            <a:br>
              <a:rPr lang="en-US" altLang="zh-TW" noProof="0" dirty="0"/>
            </a:br>
            <a:r>
              <a:rPr lang="en-US" altLang="zh-TW" noProof="0" dirty="0"/>
              <a:t>Department / Title</a:t>
            </a:r>
            <a:br>
              <a:rPr lang="en-US" altLang="zh-TW" noProof="0" dirty="0"/>
            </a:br>
            <a:r>
              <a:rPr lang="en-US" altLang="zh-TW" noProof="0" dirty="0"/>
              <a:t>Date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7536160" y="336848"/>
            <a:ext cx="4221493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1915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622069" y="884586"/>
            <a:ext cx="10752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/>
              <a:t>Subtitle 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11691937" y="6090048"/>
            <a:ext cx="264915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617856" y="222822"/>
            <a:ext cx="10753195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zh-TW" dirty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17548" y="1412776"/>
            <a:ext cx="10752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3pPr>
            <a:lvl4pPr marL="1616075" indent="-24447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4pPr>
            <a:lvl5pPr marL="2066925" indent="-23812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TW" dirty="0"/>
              <a:t>Level One</a:t>
            </a:r>
            <a:endParaRPr lang="zh-TW" altLang="en-US" dirty="0"/>
          </a:p>
          <a:p>
            <a:pPr lvl="1"/>
            <a:r>
              <a:rPr lang="en-US" altLang="zh-TW" dirty="0"/>
              <a:t>Level Two</a:t>
            </a:r>
            <a:endParaRPr lang="zh-TW" altLang="en-US" dirty="0"/>
          </a:p>
          <a:p>
            <a:pPr lvl="2"/>
            <a:r>
              <a:rPr lang="en-US" altLang="zh-TW" dirty="0"/>
              <a:t>Level Three</a:t>
            </a:r>
            <a:endParaRPr lang="zh-TW" altLang="en-US" dirty="0"/>
          </a:p>
          <a:p>
            <a:pPr lvl="3"/>
            <a:r>
              <a:rPr lang="en-US" altLang="zh-TW" dirty="0"/>
              <a:t>Level Four</a:t>
            </a:r>
            <a:endParaRPr lang="zh-TW" altLang="en-US" dirty="0"/>
          </a:p>
          <a:p>
            <a:pPr lvl="4"/>
            <a:r>
              <a:rPr lang="en-US" altLang="zh-TW" dirty="0"/>
              <a:t>Level Five</a:t>
            </a:r>
            <a:endParaRPr lang="zh-TW" altLang="en-US" dirty="0"/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7827168" y="6453336"/>
            <a:ext cx="4221493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/>
              <a:t>Internal Use Only</a:t>
            </a:r>
          </a:p>
        </p:txBody>
      </p:sp>
      <p:sp>
        <p:nvSpPr>
          <p:cNvPr id="12" name="Rectangle 2"/>
          <p:cNvSpPr>
            <a:spLocks/>
          </p:cNvSpPr>
          <p:nvPr userDrawn="1"/>
        </p:nvSpPr>
        <p:spPr bwMode="auto">
          <a:xfrm>
            <a:off x="10992544" y="6188401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2018</a:t>
            </a:r>
          </a:p>
        </p:txBody>
      </p:sp>
    </p:spTree>
    <p:extLst>
      <p:ext uri="{BB962C8B-B14F-4D97-AF65-F5344CB8AC3E}">
        <p14:creationId xmlns:p14="http://schemas.microsoft.com/office/powerpoint/2010/main" val="16861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515351" y="6477006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691937" y="6021288"/>
            <a:ext cx="264915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7" r:id="rId3"/>
    <p:sldLayoutId id="2147483685" r:id="rId4"/>
    <p:sldLayoutId id="214748368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080" indent="-342891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269" indent="-342891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515351" y="64770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prstClr val="white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691937" y="6090048"/>
            <a:ext cx="264915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515351" y="6477002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1" lang="en-US" altLang="zh-TW" sz="1200" b="1">
                <a:solidFill>
                  <a:prstClr val="white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691937" y="6090050"/>
            <a:ext cx="264915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13A78-DA4E-4069-8C5B-83E061DE7BB5}" type="slidenum">
              <a:rPr kumimoji="1" lang="en-US" altLang="zh-TW" smtClean="0">
                <a:solidFill>
                  <a:prstClr val="white">
                    <a:lumMod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5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384" y="171284"/>
            <a:ext cx="10753195" cy="613891"/>
          </a:xfrm>
        </p:spPr>
        <p:txBody>
          <a:bodyPr>
            <a:noAutofit/>
          </a:bodyPr>
          <a:lstStyle/>
          <a:p>
            <a:pPr algn="ctr"/>
            <a:r>
              <a:rPr lang="en-US" altLang="zh-CN" smtClean="0">
                <a:solidFill>
                  <a:srgbClr val="002060"/>
                </a:solidFill>
              </a:rPr>
              <a:t>2025</a:t>
            </a:r>
            <a:r>
              <a:rPr lang="zh-CN" altLang="en-US" smtClean="0">
                <a:solidFill>
                  <a:srgbClr val="002060"/>
                </a:solidFill>
              </a:rPr>
              <a:t>年地球日</a:t>
            </a:r>
            <a:r>
              <a:rPr lang="en-US" altLang="zh-CN" smtClean="0">
                <a:solidFill>
                  <a:srgbClr val="002060"/>
                </a:solidFill>
              </a:rPr>
              <a:t>【</a:t>
            </a:r>
            <a:r>
              <a:rPr lang="zh-CN" altLang="en-US" smtClean="0">
                <a:solidFill>
                  <a:srgbClr val="002060"/>
                </a:solidFill>
              </a:rPr>
              <a:t>爱护地球、绿色“童”行</a:t>
            </a:r>
            <a:r>
              <a:rPr lang="en-US" altLang="zh-CN" smtClean="0">
                <a:solidFill>
                  <a:srgbClr val="002060"/>
                </a:solidFill>
              </a:rPr>
              <a:t>】</a:t>
            </a:r>
            <a:r>
              <a:rPr lang="zh-CN" altLang="en-US" smtClean="0">
                <a:solidFill>
                  <a:srgbClr val="002060"/>
                </a:solidFill>
              </a:rPr>
              <a:t>环保活动</a:t>
            </a:r>
            <a:endParaRPr lang="zh-CN" altLang="en-US">
              <a:solidFill>
                <a:srgbClr val="00206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3391" y="1392932"/>
            <a:ext cx="10681187" cy="4916388"/>
            <a:chOff x="407368" y="933318"/>
            <a:chExt cx="11233248" cy="518457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411" y="951236"/>
              <a:ext cx="3217832" cy="247858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3649459"/>
              <a:ext cx="3240875" cy="24684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7708" y="933318"/>
              <a:ext cx="3217832" cy="249650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4949" y="942276"/>
              <a:ext cx="3215667" cy="249650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24948" y="3614940"/>
              <a:ext cx="3215667" cy="24863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57708" y="3629805"/>
              <a:ext cx="3222468" cy="2478589"/>
            </a:xfrm>
            <a:prstGeom prst="rect">
              <a:avLst/>
            </a:prstGeom>
          </p:spPr>
        </p:pic>
      </p:grpSp>
      <p:sp>
        <p:nvSpPr>
          <p:cNvPr id="13" name="動作按鈕: 返回 7">
            <a:hlinkClick r:id="" action="ppaction://noaction" highlightClick="1"/>
          </p:cNvPr>
          <p:cNvSpPr/>
          <p:nvPr/>
        </p:nvSpPr>
        <p:spPr bwMode="auto">
          <a:xfrm>
            <a:off x="9948464" y="6453376"/>
            <a:ext cx="324000" cy="360000"/>
          </a:xfrm>
          <a:prstGeom prst="actionButtonReturn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7038" y="571644"/>
            <a:ext cx="1194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smtClean="0">
                <a:solidFill>
                  <a:srgbClr val="0000FF"/>
                </a:solidFill>
                <a:latin typeface="微軟正黑體"/>
                <a:ea typeface="微軟正黑體"/>
              </a:rPr>
              <a:t>活动对象：星辰</a:t>
            </a:r>
            <a:r>
              <a:rPr lang="zh-CN" altLang="en-US" sz="1600">
                <a:solidFill>
                  <a:srgbClr val="0000FF"/>
                </a:solidFill>
                <a:latin typeface="微軟正黑體"/>
                <a:ea typeface="微軟正黑體"/>
              </a:rPr>
              <a:t>小区</a:t>
            </a:r>
            <a:r>
              <a:rPr lang="zh-CN" altLang="en-US" sz="1600" smtClean="0">
                <a:solidFill>
                  <a:srgbClr val="0000FF"/>
                </a:solidFill>
                <a:latin typeface="微軟正黑體"/>
                <a:ea typeface="微軟正黑體"/>
              </a:rPr>
              <a:t>幼儿园</a:t>
            </a:r>
            <a:r>
              <a:rPr lang="zh-CN" altLang="en-US" sz="1600">
                <a:solidFill>
                  <a:srgbClr val="0000FF"/>
                </a:solidFill>
                <a:latin typeface="微軟正黑體"/>
                <a:ea typeface="微軟正黑體"/>
              </a:rPr>
              <a:t>大班小朋友</a:t>
            </a:r>
            <a:endParaRPr lang="en-US" altLang="zh-CN" sz="1600">
              <a:solidFill>
                <a:srgbClr val="0000FF"/>
              </a:solidFill>
              <a:latin typeface="微軟正黑體"/>
              <a:ea typeface="微軟正黑體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smtClean="0">
                <a:solidFill>
                  <a:srgbClr val="0000FF"/>
                </a:solidFill>
                <a:latin typeface="微軟正黑體"/>
                <a:ea typeface="微軟正黑體"/>
              </a:rPr>
              <a:t>活动形式：宣导“地球日”知识及爱护地球方式；</a:t>
            </a:r>
            <a:r>
              <a:rPr lang="zh-CN" altLang="en-US" sz="1600">
                <a:solidFill>
                  <a:srgbClr val="0000FF"/>
                </a:solidFill>
                <a:latin typeface="微軟正黑體"/>
                <a:ea typeface="微軟正黑體"/>
              </a:rPr>
              <a:t>小朋友们发挥想象，</a:t>
            </a:r>
            <a:r>
              <a:rPr lang="zh-CN" altLang="en-US" sz="1600" smtClean="0">
                <a:solidFill>
                  <a:srgbClr val="0000FF"/>
                </a:solidFill>
                <a:latin typeface="微軟正黑體"/>
                <a:ea typeface="微軟正黑體"/>
              </a:rPr>
              <a:t>进行环保创意绘画；</a:t>
            </a:r>
            <a:r>
              <a:rPr lang="zh-CN" altLang="en-US" sz="1600">
                <a:solidFill>
                  <a:srgbClr val="0000FF"/>
                </a:solidFill>
                <a:latin typeface="微軟正黑體"/>
                <a:ea typeface="微軟正黑體"/>
              </a:rPr>
              <a:t>给予参与活动的小朋友小</a:t>
            </a:r>
            <a:r>
              <a:rPr lang="zh-CN" altLang="en-US" sz="1600" smtClean="0">
                <a:solidFill>
                  <a:srgbClr val="0000FF"/>
                </a:solidFill>
                <a:latin typeface="微軟正黑體"/>
                <a:ea typeface="微軟正黑體"/>
              </a:rPr>
              <a:t>礼物</a:t>
            </a:r>
            <a:endParaRPr lang="en-US" altLang="zh-CN" sz="2000" smtClean="0">
              <a:solidFill>
                <a:srgbClr val="0000FF"/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9522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C 201207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自訂 4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UMC 201207">
  <a:themeElements>
    <a:clrScheme name="自訂 3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5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J 201810">
  <a:themeElements>
    <a:clrScheme name="自訂 3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UMC 201207</Template>
  <TotalTime>9551</TotalTime>
  <Words>49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 Unicode MS</vt:lpstr>
      <vt:lpstr>微軟正黑體</vt:lpstr>
      <vt:lpstr>新細明體</vt:lpstr>
      <vt:lpstr>Arial</vt:lpstr>
      <vt:lpstr>Arial Black</vt:lpstr>
      <vt:lpstr>Calibri</vt:lpstr>
      <vt:lpstr>Wingdings</vt:lpstr>
      <vt:lpstr>UMC 201207</vt:lpstr>
      <vt:lpstr>16_UMC 201207</vt:lpstr>
      <vt:lpstr>HJ 201810</vt:lpstr>
      <vt:lpstr>2025年地球日【爱护地球、绿色“童”行】环保活动</vt:lpstr>
    </vt:vector>
  </TitlesOfParts>
  <Company>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曹蘭馥</dc:creator>
  <cp:lastModifiedBy>Xin Ye Yang</cp:lastModifiedBy>
  <cp:revision>881</cp:revision>
  <dcterms:created xsi:type="dcterms:W3CDTF">2013-08-15T09:47:51Z</dcterms:created>
  <dcterms:modified xsi:type="dcterms:W3CDTF">2025-06-03T01:12:46Z</dcterms:modified>
</cp:coreProperties>
</file>